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61" r:id="rId3"/>
    <p:sldId id="264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272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99B2E-D0C6-49C7-983E-90984FFF97DD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97A18-7404-4B3C-8AE4-D6D05C5FC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4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97A18-7404-4B3C-8AE4-D6D05C5FCE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5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9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5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5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89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27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8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4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4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1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67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3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 Clase 702</a:t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21 de </a:t>
            </a:r>
            <a:r>
              <a:rPr lang="en-US" sz="3600" dirty="0" err="1" smtClean="0">
                <a:solidFill>
                  <a:srgbClr val="7030A0"/>
                </a:solidFill>
              </a:rPr>
              <a:t>junio</a:t>
            </a:r>
            <a:r>
              <a:rPr lang="en-US" sz="3600" dirty="0" smtClean="0">
                <a:solidFill>
                  <a:srgbClr val="7030A0"/>
                </a:solidFill>
              </a:rPr>
              <a:t> del 2016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77:</a:t>
            </a:r>
            <a:r>
              <a:rPr lang="en-US" sz="2800" dirty="0" smtClean="0"/>
              <a:t> ¿Como </a:t>
            </a:r>
            <a:r>
              <a:rPr lang="en-US" sz="2800" dirty="0" err="1" smtClean="0"/>
              <a:t>repasamos</a:t>
            </a:r>
            <a:r>
              <a:rPr lang="en-US" sz="2800" dirty="0" smtClean="0"/>
              <a:t> para el</a:t>
            </a:r>
            <a:r>
              <a:rPr lang="en-US" sz="2800" u="sng" dirty="0" smtClean="0"/>
              <a:t> EXAMEN: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6</a:t>
            </a:r>
            <a:r>
              <a:rPr lang="en-US" sz="2800" dirty="0" smtClean="0"/>
              <a:t> del JUEVES?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Copy and complete with the correct pronoun.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Jose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_____ </a:t>
            </a:r>
            <a:r>
              <a:rPr lang="en-US" sz="2800" dirty="0" err="1" smtClean="0"/>
              <a:t>compra</a:t>
            </a:r>
            <a:r>
              <a:rPr lang="en-US" sz="2800" dirty="0" smtClean="0"/>
              <a:t> </a:t>
            </a:r>
            <a:r>
              <a:rPr lang="en-US" sz="2800" dirty="0" err="1" smtClean="0"/>
              <a:t>flores</a:t>
            </a:r>
            <a:r>
              <a:rPr lang="en-US" sz="2800" dirty="0" smtClean="0"/>
              <a:t> a </a:t>
            </a:r>
            <a:r>
              <a:rPr lang="en-US" sz="2800" dirty="0" err="1" smtClean="0"/>
              <a:t>ella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err="1" smtClean="0"/>
              <a:t>bailo</a:t>
            </a:r>
            <a:r>
              <a:rPr lang="en-US" sz="2800" dirty="0" smtClean="0"/>
              <a:t> mucho y _____ </a:t>
            </a:r>
            <a:r>
              <a:rPr lang="en-US" sz="2800" dirty="0" err="1" smtClean="0"/>
              <a:t>facina</a:t>
            </a:r>
            <a:r>
              <a:rPr lang="en-US" sz="2800" dirty="0" smtClean="0"/>
              <a:t> </a:t>
            </a:r>
            <a:r>
              <a:rPr lang="en-US" sz="2800" dirty="0" err="1" smtClean="0"/>
              <a:t>bailar</a:t>
            </a:r>
            <a:r>
              <a:rPr lang="en-US" sz="2800" dirty="0" smtClean="0"/>
              <a:t> </a:t>
            </a:r>
            <a:r>
              <a:rPr lang="en-US" sz="2800" dirty="0" err="1" smtClean="0"/>
              <a:t>bachata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Cuando</a:t>
            </a:r>
            <a:r>
              <a:rPr lang="en-US" sz="2800" dirty="0" smtClean="0"/>
              <a:t> </a:t>
            </a:r>
            <a:r>
              <a:rPr lang="en-US" sz="2800" dirty="0" err="1" smtClean="0"/>
              <a:t>estas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/>
              <a:t> </a:t>
            </a:r>
            <a:r>
              <a:rPr lang="en-US" sz="2800" dirty="0" smtClean="0"/>
              <a:t>la </a:t>
            </a:r>
            <a:r>
              <a:rPr lang="en-US" sz="2800" dirty="0" err="1" smtClean="0"/>
              <a:t>clase</a:t>
            </a:r>
            <a:r>
              <a:rPr lang="en-US" sz="2800" dirty="0" smtClean="0"/>
              <a:t> de </a:t>
            </a:r>
            <a:r>
              <a:rPr lang="en-US" sz="2800" dirty="0" err="1" smtClean="0"/>
              <a:t>ciencias</a:t>
            </a:r>
            <a:r>
              <a:rPr lang="en-US" sz="2800" dirty="0" smtClean="0"/>
              <a:t>, ¿______ </a:t>
            </a:r>
            <a:r>
              <a:rPr lang="en-US" sz="2800" dirty="0" err="1" smtClean="0"/>
              <a:t>ensena</a:t>
            </a:r>
            <a:r>
              <a:rPr lang="en-US" sz="2800" dirty="0" smtClean="0"/>
              <a:t> </a:t>
            </a:r>
            <a:r>
              <a:rPr lang="en-US" sz="2800" dirty="0" err="1" smtClean="0"/>
              <a:t>bien</a:t>
            </a:r>
            <a:r>
              <a:rPr lang="en-US" sz="2800" dirty="0" smtClean="0"/>
              <a:t> el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Margarita ______ </a:t>
            </a:r>
            <a:r>
              <a:rPr lang="en-US" sz="2800" dirty="0" err="1" smtClean="0"/>
              <a:t>envia</a:t>
            </a:r>
            <a:r>
              <a:rPr lang="en-US" sz="2800" dirty="0" smtClean="0"/>
              <a:t> un </a:t>
            </a:r>
            <a:r>
              <a:rPr lang="en-US" sz="2800" dirty="0" err="1" smtClean="0"/>
              <a:t>correo</a:t>
            </a:r>
            <a:r>
              <a:rPr lang="en-US" sz="2800" dirty="0" smtClean="0"/>
              <a:t> </a:t>
            </a:r>
            <a:r>
              <a:rPr lang="en-US" sz="2800" dirty="0" err="1" smtClean="0"/>
              <a:t>electronico</a:t>
            </a:r>
            <a:r>
              <a:rPr lang="en-US" sz="2800" dirty="0" smtClean="0"/>
              <a:t> a </a:t>
            </a:r>
            <a:r>
              <a:rPr lang="en-US" sz="2800" dirty="0" err="1" smtClean="0"/>
              <a:t>sus</a:t>
            </a:r>
            <a:r>
              <a:rPr lang="en-US" sz="2800" dirty="0" smtClean="0"/>
              <a:t> </a:t>
            </a:r>
            <a:r>
              <a:rPr lang="en-US" sz="2800" dirty="0" err="1" smtClean="0"/>
              <a:t>primos</a:t>
            </a:r>
            <a:r>
              <a:rPr lang="en-US" sz="2800" dirty="0" smtClean="0"/>
              <a:t> </a:t>
            </a:r>
            <a:r>
              <a:rPr lang="en-US" sz="2800" dirty="0" err="1" smtClean="0"/>
              <a:t>cuando</a:t>
            </a:r>
            <a:r>
              <a:rPr lang="en-US" sz="2800" dirty="0" smtClean="0"/>
              <a:t> </a:t>
            </a:r>
            <a:r>
              <a:rPr lang="en-US" sz="2800" dirty="0" err="1" smtClean="0"/>
              <a:t>estan</a:t>
            </a:r>
            <a:r>
              <a:rPr lang="en-US" sz="2800" dirty="0" smtClean="0"/>
              <a:t> </a:t>
            </a:r>
            <a:r>
              <a:rPr lang="en-US" sz="2800" dirty="0" err="1" smtClean="0"/>
              <a:t>lejos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Mi</a:t>
            </a:r>
            <a:r>
              <a:rPr lang="en-US" sz="2800" dirty="0" smtClean="0"/>
              <a:t> </a:t>
            </a:r>
            <a:r>
              <a:rPr lang="en-US" sz="2800" dirty="0" err="1" smtClean="0"/>
              <a:t>amiga</a:t>
            </a:r>
            <a:r>
              <a:rPr lang="en-US" sz="2800" dirty="0" smtClean="0"/>
              <a:t> y </a:t>
            </a:r>
            <a:r>
              <a:rPr lang="en-US" sz="2800" dirty="0" err="1" smtClean="0"/>
              <a:t>yo</a:t>
            </a:r>
            <a:r>
              <a:rPr lang="en-US" sz="2800" dirty="0"/>
              <a:t> </a:t>
            </a:r>
            <a:r>
              <a:rPr lang="en-US" sz="2800" dirty="0" err="1" smtClean="0"/>
              <a:t>jugamos</a:t>
            </a:r>
            <a:r>
              <a:rPr lang="en-US" sz="2800" dirty="0" smtClean="0"/>
              <a:t> </a:t>
            </a:r>
            <a:r>
              <a:rPr lang="en-US" sz="2800" dirty="0" err="1" smtClean="0"/>
              <a:t>dobles</a:t>
            </a:r>
            <a:r>
              <a:rPr lang="en-US" sz="2800" dirty="0" smtClean="0"/>
              <a:t>; ______ </a:t>
            </a:r>
            <a:r>
              <a:rPr lang="en-US" sz="2800" dirty="0" err="1" smtClean="0"/>
              <a:t>interesa</a:t>
            </a:r>
            <a:r>
              <a:rPr lang="en-US" sz="2800" dirty="0" smtClean="0"/>
              <a:t> mucho el </a:t>
            </a:r>
            <a:r>
              <a:rPr lang="en-US" sz="2800" dirty="0" err="1" smtClean="0"/>
              <a:t>tenis</a:t>
            </a:r>
            <a:r>
              <a:rPr lang="en-US" sz="28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31198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altLang="en-US" dirty="0" smtClean="0"/>
              <a:t>Copia y responde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1. ¿Les hablas a tus amigos?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 smtClean="0"/>
              <a:t>¿Les hablas por </a:t>
            </a:r>
            <a:r>
              <a:rPr lang="es-ES_tradnl" altLang="en-US" dirty="0" err="1" smtClean="0"/>
              <a:t>telefono</a:t>
            </a:r>
            <a:r>
              <a:rPr lang="es-ES_tradnl" altLang="en-US" dirty="0" smtClean="0"/>
              <a:t> o </a:t>
            </a:r>
            <a:r>
              <a:rPr lang="es-ES_tradnl" altLang="en-US" dirty="0" err="1" smtClean="0"/>
              <a:t>movil</a:t>
            </a:r>
            <a:r>
              <a:rPr lang="es-ES_tradnl" altLang="en-US" dirty="0" smtClean="0"/>
              <a:t>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 smtClean="0"/>
              <a:t>¿Le escribes una carta </a:t>
            </a:r>
            <a:r>
              <a:rPr lang="es-ES_tradnl" altLang="en-US" sz="2000" dirty="0" smtClean="0"/>
              <a:t>(</a:t>
            </a:r>
            <a:r>
              <a:rPr lang="es-ES_tradnl" altLang="en-US" sz="2000" i="1" dirty="0" err="1" smtClean="0"/>
              <a:t>letter</a:t>
            </a:r>
            <a:r>
              <a:rPr lang="es-ES_tradnl" altLang="en-US" sz="2000" i="1" dirty="0"/>
              <a:t>)</a:t>
            </a:r>
            <a:r>
              <a:rPr lang="es-ES_tradnl" altLang="en-US" sz="2000" dirty="0" smtClean="0"/>
              <a:t> </a:t>
            </a:r>
            <a:r>
              <a:rPr lang="es-ES_tradnl" altLang="en-US" dirty="0" smtClean="0"/>
              <a:t>a tu abuela?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 smtClean="0"/>
              <a:t>¿Le </a:t>
            </a:r>
            <a:r>
              <a:rPr lang="es-ES_tradnl" altLang="en-US" dirty="0" err="1" smtClean="0"/>
              <a:t>envias</a:t>
            </a:r>
            <a:r>
              <a:rPr lang="es-ES_tradnl" altLang="en-US" dirty="0" smtClean="0"/>
              <a:t> un correo </a:t>
            </a:r>
            <a:r>
              <a:rPr lang="es-ES_tradnl" altLang="en-US" dirty="0" err="1" smtClean="0"/>
              <a:t>electronico</a:t>
            </a:r>
            <a:r>
              <a:rPr lang="es-ES_tradnl" altLang="en-US" dirty="0" smtClean="0"/>
              <a:t> al profesor?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 smtClean="0"/>
              <a:t>¿te da una buena nota en la clase?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u="sng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34729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48640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Complete with the correct pronoun: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 Miguel _____ </a:t>
            </a:r>
            <a:r>
              <a:rPr lang="en-US" sz="2800" dirty="0" err="1" smtClean="0"/>
              <a:t>encantan</a:t>
            </a:r>
            <a:r>
              <a:rPr lang="en-US" sz="2800" dirty="0" smtClean="0"/>
              <a:t> los </a:t>
            </a:r>
            <a:r>
              <a:rPr lang="en-US" sz="2800" dirty="0" err="1" smtClean="0"/>
              <a:t>deportes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Ustedes</a:t>
            </a:r>
            <a:r>
              <a:rPr lang="en-US" sz="2800" dirty="0" smtClean="0"/>
              <a:t> </a:t>
            </a:r>
            <a:r>
              <a:rPr lang="en-US" sz="2800" dirty="0" err="1" smtClean="0"/>
              <a:t>estan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equipo</a:t>
            </a:r>
            <a:r>
              <a:rPr lang="en-US" sz="2800" dirty="0" smtClean="0"/>
              <a:t> de </a:t>
            </a:r>
            <a:r>
              <a:rPr lang="en-US" sz="2800" dirty="0" err="1" smtClean="0"/>
              <a:t>beisbol</a:t>
            </a:r>
            <a:r>
              <a:rPr lang="en-US" sz="2800" dirty="0" smtClean="0"/>
              <a:t>, ¿_____ </a:t>
            </a:r>
            <a:r>
              <a:rPr lang="en-US" sz="2800" dirty="0" err="1" smtClean="0"/>
              <a:t>enseña</a:t>
            </a:r>
            <a:r>
              <a:rPr lang="en-US" sz="2800" dirty="0" smtClean="0"/>
              <a:t> mucho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entrenador</a:t>
            </a:r>
            <a:r>
              <a:rPr lang="en-US" sz="2800" dirty="0" smtClean="0"/>
              <a:t> </a:t>
            </a:r>
            <a:r>
              <a:rPr lang="en-US" sz="2800" i="1" dirty="0" smtClean="0"/>
              <a:t>(coach</a:t>
            </a:r>
            <a:r>
              <a:rPr lang="en-US" sz="2800" dirty="0" smtClean="0"/>
              <a:t>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--Si, _______ </a:t>
            </a:r>
            <a:r>
              <a:rPr lang="en-US" sz="2800" dirty="0" err="1" smtClean="0"/>
              <a:t>enseña</a:t>
            </a:r>
            <a:r>
              <a:rPr lang="en-US" sz="2800" dirty="0" smtClean="0"/>
              <a:t> </a:t>
            </a:r>
            <a:r>
              <a:rPr lang="en-US" sz="2800" dirty="0" err="1" smtClean="0"/>
              <a:t>como</a:t>
            </a:r>
            <a:r>
              <a:rPr lang="en-US" sz="2800" dirty="0" smtClean="0"/>
              <a:t> </a:t>
            </a:r>
            <a:r>
              <a:rPr lang="en-US" sz="2800" dirty="0" err="1" smtClean="0"/>
              <a:t>ser</a:t>
            </a:r>
            <a:r>
              <a:rPr lang="en-US" sz="2800" dirty="0" smtClean="0"/>
              <a:t> </a:t>
            </a:r>
            <a:r>
              <a:rPr lang="en-US" sz="2800" dirty="0" err="1" smtClean="0"/>
              <a:t>mejores</a:t>
            </a:r>
            <a:r>
              <a:rPr lang="en-US" sz="2800" dirty="0" smtClean="0"/>
              <a:t> </a:t>
            </a:r>
            <a:r>
              <a:rPr lang="en-US" sz="2800" dirty="0" err="1" smtClean="0"/>
              <a:t>jugadores</a:t>
            </a:r>
            <a:r>
              <a:rPr lang="en-US" sz="2800" dirty="0" smtClean="0"/>
              <a:t> de </a:t>
            </a:r>
            <a:r>
              <a:rPr lang="en-US" sz="2800" dirty="0" err="1" smtClean="0"/>
              <a:t>beisbol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mando</a:t>
            </a:r>
            <a:r>
              <a:rPr lang="en-US" sz="2800" dirty="0" smtClean="0"/>
              <a:t> </a:t>
            </a:r>
            <a:r>
              <a:rPr lang="en-US" sz="2800" dirty="0" err="1" smtClean="0"/>
              <a:t>muchos</a:t>
            </a:r>
            <a:r>
              <a:rPr lang="en-US" sz="2800" dirty="0" smtClean="0"/>
              <a:t> </a:t>
            </a:r>
            <a:r>
              <a:rPr lang="en-US" sz="2800" dirty="0" err="1" smtClean="0"/>
              <a:t>textos</a:t>
            </a:r>
            <a:r>
              <a:rPr lang="en-US" sz="2800" dirty="0" smtClean="0"/>
              <a:t> a </a:t>
            </a:r>
            <a:r>
              <a:rPr lang="en-US" sz="2800" dirty="0" err="1" smtClean="0"/>
              <a:t>mis</a:t>
            </a:r>
            <a:r>
              <a:rPr lang="en-US" sz="2800" dirty="0"/>
              <a:t> </a:t>
            </a:r>
            <a:r>
              <a:rPr lang="en-US" sz="2800" dirty="0" err="1" smtClean="0"/>
              <a:t>hermanas</a:t>
            </a:r>
            <a:r>
              <a:rPr lang="en-US" sz="2800" dirty="0" smtClean="0"/>
              <a:t> y </a:t>
            </a:r>
            <a:r>
              <a:rPr lang="en-US" sz="2800" dirty="0" err="1" smtClean="0"/>
              <a:t>ellas</a:t>
            </a:r>
            <a:r>
              <a:rPr lang="en-US" sz="2800" dirty="0" smtClean="0"/>
              <a:t> _____ </a:t>
            </a:r>
            <a:r>
              <a:rPr lang="en-US" sz="2800" dirty="0" err="1" smtClean="0"/>
              <a:t>mandan</a:t>
            </a:r>
            <a:r>
              <a:rPr lang="en-US" sz="2800" dirty="0" smtClean="0"/>
              <a:t> </a:t>
            </a:r>
            <a:r>
              <a:rPr lang="en-US" sz="2800" dirty="0" err="1" smtClean="0"/>
              <a:t>textos</a:t>
            </a:r>
            <a:r>
              <a:rPr lang="en-US" sz="2800" dirty="0" smtClean="0"/>
              <a:t> a mi </a:t>
            </a:r>
            <a:r>
              <a:rPr lang="en-US" sz="2800" dirty="0" err="1" smtClean="0"/>
              <a:t>tambien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Cuando</a:t>
            </a:r>
            <a:r>
              <a:rPr lang="en-US" sz="2800" dirty="0" smtClean="0"/>
              <a:t> </a:t>
            </a:r>
            <a:r>
              <a:rPr lang="en-US" sz="2800" dirty="0" err="1" smtClean="0"/>
              <a:t>estas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casa, ¿_______ </a:t>
            </a:r>
            <a:r>
              <a:rPr lang="en-US" sz="2800" dirty="0" err="1" smtClean="0"/>
              <a:t>revisa</a:t>
            </a:r>
            <a:r>
              <a:rPr lang="en-US" sz="2800" dirty="0" smtClean="0"/>
              <a:t> la </a:t>
            </a:r>
            <a:r>
              <a:rPr lang="en-US" sz="2800" dirty="0" err="1" smtClean="0"/>
              <a:t>tarea</a:t>
            </a:r>
            <a:r>
              <a:rPr lang="en-US" sz="2800" dirty="0" smtClean="0"/>
              <a:t>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madre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--No, </a:t>
            </a:r>
            <a:r>
              <a:rPr lang="en-US" sz="2800" dirty="0" err="1" smtClean="0"/>
              <a:t>ella</a:t>
            </a:r>
            <a:r>
              <a:rPr lang="en-US" sz="2800" dirty="0" smtClean="0"/>
              <a:t> no ______ </a:t>
            </a:r>
            <a:r>
              <a:rPr lang="en-US" sz="2800" dirty="0" err="1" smtClean="0"/>
              <a:t>revisa</a:t>
            </a:r>
            <a:r>
              <a:rPr lang="en-US" sz="2800" dirty="0" smtClean="0"/>
              <a:t> la </a:t>
            </a:r>
            <a:r>
              <a:rPr lang="en-US" sz="2800" dirty="0" err="1" smtClean="0"/>
              <a:t>tarea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15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EXAMEN: CAPITULO </a:t>
            </a:r>
            <a:r>
              <a:rPr lang="en-US" smtClean="0"/>
              <a:t>6 </a:t>
            </a:r>
            <a:r>
              <a:rPr lang="en-US" u="sng" smtClean="0"/>
              <a:t>THURSDAY!!!</a:t>
            </a:r>
            <a:endParaRPr lang="en-US" u="sng" dirty="0" smtClean="0"/>
          </a:p>
          <a:p>
            <a:pPr lvl="1"/>
            <a:r>
              <a:rPr lang="en-US" dirty="0" smtClean="0"/>
              <a:t>Health vocabulary</a:t>
            </a:r>
          </a:p>
          <a:p>
            <a:pPr lvl="1"/>
            <a:r>
              <a:rPr lang="en-US" dirty="0" smtClean="0"/>
              <a:t>Verbs: SER &amp; ESTAR</a:t>
            </a:r>
          </a:p>
          <a:p>
            <a:pPr lvl="1"/>
            <a:r>
              <a:rPr lang="en-US" dirty="0" smtClean="0"/>
              <a:t>Pronouns: </a:t>
            </a:r>
            <a:r>
              <a:rPr lang="en-US" i="1" dirty="0" smtClean="0"/>
              <a:t>me, </a:t>
            </a:r>
            <a:r>
              <a:rPr lang="en-US" i="1" dirty="0" err="1" smtClean="0"/>
              <a:t>te</a:t>
            </a:r>
            <a:r>
              <a:rPr lang="en-US" i="1" dirty="0" smtClean="0"/>
              <a:t>, le, </a:t>
            </a:r>
            <a:r>
              <a:rPr lang="en-US" i="1" dirty="0" err="1" smtClean="0"/>
              <a:t>nos</a:t>
            </a:r>
            <a:r>
              <a:rPr lang="en-US" i="1" dirty="0" smtClean="0"/>
              <a:t>, les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5118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77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11504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251</Words>
  <Application>Microsoft Office PowerPoint</Application>
  <PresentationFormat>On-screen Show (4:3)</PresentationFormat>
  <Paragraphs>34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702 La fecha es el 21 de junio del 2016</vt:lpstr>
      <vt:lpstr>Practica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30 de marzo del 2015</dc:title>
  <dc:creator>Helen Zumaeta</dc:creator>
  <cp:lastModifiedBy>Helen Zumaeta</cp:lastModifiedBy>
  <cp:revision>20</cp:revision>
  <dcterms:created xsi:type="dcterms:W3CDTF">2015-03-30T18:25:09Z</dcterms:created>
  <dcterms:modified xsi:type="dcterms:W3CDTF">2016-06-21T20:25:30Z</dcterms:modified>
</cp:coreProperties>
</file>